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Layouts/slideLayout22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1" r:id="rId2"/>
    <p:sldMasterId id="2147483708" r:id="rId3"/>
    <p:sldMasterId id="2147483725" r:id="rId4"/>
    <p:sldMasterId id="2147483744" r:id="rId5"/>
    <p:sldMasterId id="2147483761" r:id="rId6"/>
    <p:sldMasterId id="2147483812" r:id="rId7"/>
    <p:sldMasterId id="2147483846" r:id="rId8"/>
    <p:sldMasterId id="2147483880" r:id="rId9"/>
    <p:sldMasterId id="2147483916" r:id="rId10"/>
    <p:sldMasterId id="2147483954" r:id="rId11"/>
    <p:sldMasterId id="2147483992" r:id="rId12"/>
    <p:sldMasterId id="2147484011" r:id="rId13"/>
    <p:sldMasterId id="2147484049" r:id="rId14"/>
  </p:sldMasterIdLst>
  <p:sldIdLst>
    <p:sldId id="257" r:id="rId15"/>
    <p:sldId id="258" r:id="rId16"/>
    <p:sldId id="271" r:id="rId17"/>
    <p:sldId id="259" r:id="rId18"/>
    <p:sldId id="260" r:id="rId19"/>
    <p:sldId id="279" r:id="rId20"/>
    <p:sldId id="262" r:id="rId21"/>
    <p:sldId id="288" r:id="rId22"/>
    <p:sldId id="287" r:id="rId23"/>
    <p:sldId id="280" r:id="rId24"/>
    <p:sldId id="265" r:id="rId25"/>
    <p:sldId id="267" r:id="rId26"/>
    <p:sldId id="269" r:id="rId27"/>
    <p:sldId id="273" r:id="rId28"/>
    <p:sldId id="289" r:id="rId29"/>
    <p:sldId id="285" r:id="rId30"/>
    <p:sldId id="290" r:id="rId31"/>
    <p:sldId id="281" r:id="rId32"/>
    <p:sldId id="282" r:id="rId33"/>
    <p:sldId id="276" r:id="rId34"/>
    <p:sldId id="278" r:id="rId35"/>
    <p:sldId id="28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500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03752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7063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48371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4787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5267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00904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7779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40091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3880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85085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19532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05625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3486675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3860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8791786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09500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6359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90350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24427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39541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92118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27987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23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00658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3328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45659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71691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29014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98646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949948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47539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0361674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96369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7222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2332423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81229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41459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26911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73565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82959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93256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3140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20495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8173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762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44830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2403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6777944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67442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6687241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33366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447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8264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2784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6547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599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852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574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8881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79351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5045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208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3830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23489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0909348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9178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32070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005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78864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47188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0852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94561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870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510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0790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2522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7744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1122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49955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41825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8867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9263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857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63304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29850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059062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65539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4731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0383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96238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6029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85521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3527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2137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5533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3920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8722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1986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8629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2725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18320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703362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0408538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54823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3351030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33720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0740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5100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0180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522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5311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3849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602851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51825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19156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73700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6809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38305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1631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2696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17718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04475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0109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93504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9064502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18986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25096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422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349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1033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31416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83111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256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857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25394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697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8342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6759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47130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029615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923426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017582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04571805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976301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13564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90794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9113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06494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8555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321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4060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7631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098126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48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51414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717345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487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253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1462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4268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794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3128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5936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5924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78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610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4882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1678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4334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9882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006184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3804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21249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7678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61655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676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7681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20729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24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7857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6031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7418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2166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569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597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7309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361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16513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290415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780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2643965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65199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718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396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789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1940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5367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40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74377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24958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2700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42478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8029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9280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0979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96469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3192588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37146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68793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0932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5166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519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552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4670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0498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77798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2689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83600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4999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053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90070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7322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56008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1165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2905171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5401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D84C6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5931749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46893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44888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56260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801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16.xml"/><Relationship Id="rId16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8398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8735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6304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0407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3090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5561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442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48199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3871A-03CB-438C-8EBB-FE751E134E49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A18703B-7E39-4D08-A38B-98238B9CD038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7379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40305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075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767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15491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7883-6741-4745-B07A-3765E5CDB5A8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15.11.2019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A17806-E377-462C-8082-96FC70EF1750}" type="slidenum">
              <a:rPr lang="ru-RU" smtClean="0">
                <a:solidFill>
                  <a:srgbClr val="AD84C6"/>
                </a:solidFill>
              </a:rPr>
              <a:pPr/>
              <a:t>‹#›</a:t>
            </a:fld>
            <a:endParaRPr lang="ru-RU">
              <a:solidFill>
                <a:srgbClr val="AD84C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84395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1352" y="272058"/>
            <a:ext cx="6984776" cy="203841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Ритмопластика как средство физического развития детей дошкольного возраста.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6505" y="4131169"/>
            <a:ext cx="3178631" cy="2440227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2900" b="1" dirty="0">
                <a:latin typeface="Calibri" panose="020F0502020204030204" pitchFamily="34" charset="0"/>
                <a:cs typeface="Calibri" panose="020F0502020204030204" pitchFamily="34" charset="0"/>
              </a:rPr>
              <a:t>Подготовила: </a:t>
            </a:r>
          </a:p>
          <a:p>
            <a:pPr algn="ctr">
              <a:lnSpc>
                <a:spcPct val="120000"/>
              </a:lnSpc>
            </a:pPr>
            <a:r>
              <a:rPr lang="ru-RU" sz="2900" b="1" dirty="0"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sz="2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узыкальный </a:t>
            </a:r>
            <a:r>
              <a:rPr lang="ru-RU" sz="2900" b="1" dirty="0">
                <a:latin typeface="Calibri" panose="020F0502020204030204" pitchFamily="34" charset="0"/>
                <a:cs typeface="Calibri" panose="020F0502020204030204" pitchFamily="34" charset="0"/>
              </a:rPr>
              <a:t>руководитель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ГБДОУ детского </a:t>
            </a:r>
            <a:r>
              <a:rPr lang="ru-RU" sz="2900" b="1" dirty="0">
                <a:latin typeface="Calibri" panose="020F0502020204030204" pitchFamily="34" charset="0"/>
                <a:cs typeface="Calibri" panose="020F0502020204030204" pitchFamily="34" charset="0"/>
              </a:rPr>
              <a:t>сада №24 Кировского района </a:t>
            </a:r>
            <a:endParaRPr lang="ru-RU" sz="29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Санкт-Петербурга</a:t>
            </a:r>
            <a:endParaRPr lang="ru-RU" sz="2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900" b="1" dirty="0">
                <a:latin typeface="Calibri" panose="020F0502020204030204" pitchFamily="34" charset="0"/>
                <a:cs typeface="Calibri" panose="020F0502020204030204" pitchFamily="34" charset="0"/>
              </a:rPr>
              <a:t>Девяткова Е.Е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7" y="2621463"/>
            <a:ext cx="5044918" cy="3783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3992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17241" y="349787"/>
            <a:ext cx="9461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Ритмопластика помогает усвоить основные музыкально-теоретические понятия, развивает музыкальный слух, моторику, координацию движений, память, чувство ритма, активизирует восприятие музыки. </a:t>
            </a:r>
          </a:p>
          <a:p>
            <a:endParaRPr lang="ru-RU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8" y="2140615"/>
            <a:ext cx="6648459" cy="4474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9691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093" y="262887"/>
            <a:ext cx="83302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процессе освоения ритмического рисунка, воспитывается</a:t>
            </a:r>
          </a:p>
          <a:p>
            <a:pPr algn="ctr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способность восприятия музыкальных образов и умение выразительно двигаться в соответствии с заданным или придуманным образом. Это способствует развитию творческих способностей детей.</a:t>
            </a:r>
          </a:p>
          <a:p>
            <a:pPr algn="ctr"/>
            <a:endParaRPr lang="ru-RU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060"/>
          <a:stretch/>
        </p:blipFill>
        <p:spPr>
          <a:xfrm>
            <a:off x="900752" y="2429301"/>
            <a:ext cx="6974006" cy="4326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0199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62859"/>
            <a:ext cx="88215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дошкольном образовательном учреждении ритмопластика – один из самых доступных видов искусства для детей.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268"/>
          <a:stretch/>
        </p:blipFill>
        <p:spPr>
          <a:xfrm>
            <a:off x="865793" y="2250031"/>
            <a:ext cx="7090010" cy="45056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4443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9382" y="481250"/>
            <a:ext cx="72248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Ритмопластика тесно связана с другими видами деятельности.</a:t>
            </a:r>
            <a:endParaRPr lang="en-US" sz="2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Прослеживается интеграция всех образовательных областей.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42" t="9383" r="8148"/>
          <a:stretch/>
        </p:blipFill>
        <p:spPr>
          <a:xfrm>
            <a:off x="156521" y="2811438"/>
            <a:ext cx="4259330" cy="33982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51" y="2811439"/>
            <a:ext cx="4467368" cy="33982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405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8018" y="301934"/>
            <a:ext cx="7467600" cy="632271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Существует несколько программ по танцевально-ритмической гимнастике.</a:t>
            </a:r>
            <a:br>
              <a:rPr lang="ru-RU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 ритмической пластике для детей относится программа </a:t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«Ритмическая мозаика» </a:t>
            </a: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А.И. Бурениной. </a:t>
            </a:r>
            <a: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«Музыка с мамой» </a:t>
            </a: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разработанная Сергеем и Екатериной Железновыми. 	</a:t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Оздоровительно-развивающая программа «</a:t>
            </a:r>
            <a:r>
              <a:rPr lang="ru-RU" sz="22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-фи-</a:t>
            </a:r>
            <a:r>
              <a:rPr lang="ru-RU" sz="22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дансе</a:t>
            </a:r>
            <a: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2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Фирилевой</a:t>
            </a: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Ж.Е., Сайкиной Е.Г. по танцевально-игровой гимнастике направлена на всестороннее, гармоничное развитие детей дошкольного возраста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b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«Танцевальная ритмика для детей» </a:t>
            </a: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Т. Суворовой. </a:t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Данная программа включает репертуар для занятий музыкально- ритмическими движениями с детьми дошкольного возраста.</a:t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Предлагаемый репертуар отличается доступностью для исполнения детьми и яркостью игрового образа. </a:t>
            </a:r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1229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262" y="-133064"/>
            <a:ext cx="7704158" cy="18970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нашем дошкольном учреждении ритмопластика используется на муз занятиях, досугах, хореографии.</a:t>
            </a: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50" t="12387" r="-547" b="3643"/>
          <a:stretch/>
        </p:blipFill>
        <p:spPr>
          <a:xfrm>
            <a:off x="864374" y="1763975"/>
            <a:ext cx="3598447" cy="2439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9" t="10249" r="10745" b="6964"/>
          <a:stretch/>
        </p:blipFill>
        <p:spPr>
          <a:xfrm>
            <a:off x="822853" y="4352939"/>
            <a:ext cx="3681488" cy="2505061"/>
          </a:xfrm>
          <a:prstGeom prst="rect">
            <a:avLst/>
          </a:prstGeom>
        </p:spPr>
      </p:pic>
      <p:pic>
        <p:nvPicPr>
          <p:cNvPr id="5" name="Picture 3" descr="E:\2016_06_05\Конкурс СОЗВЕЗДИЕ\фото конкурс танца\IMG_4134.JPG"/>
          <p:cNvPicPr>
            <a:picLocks noChangeAspect="1" noChangeArrowheads="1"/>
          </p:cNvPicPr>
          <p:nvPr/>
        </p:nvPicPr>
        <p:blipFill rotWithShape="1">
          <a:blip r:embed="rId4" cstate="print"/>
          <a:srcRect l="5112" t="19652" r="4321"/>
          <a:stretch/>
        </p:blipFill>
        <p:spPr bwMode="auto">
          <a:xfrm>
            <a:off x="4763068" y="1798038"/>
            <a:ext cx="4067034" cy="4810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1565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70" y="0"/>
            <a:ext cx="7826988" cy="19362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нашем дошкольном учреждении ритмопластика используется на муз занятиях, досугах, хореографии.</a:t>
            </a: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40" y="2784144"/>
            <a:ext cx="3830472" cy="2872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6" y="2146111"/>
            <a:ext cx="4999630" cy="37497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1696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586" y="-165879"/>
            <a:ext cx="7704158" cy="18970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нашем дошкольном учреждении ритмопластика используется на муз занятиях, досугах, хореографии.</a:t>
            </a: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7" y="4358755"/>
            <a:ext cx="3332327" cy="24992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8" y="1583844"/>
            <a:ext cx="4408227" cy="2653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71" t="2651" r="17313" b="2391"/>
          <a:stretch/>
        </p:blipFill>
        <p:spPr>
          <a:xfrm>
            <a:off x="4054524" y="4237433"/>
            <a:ext cx="3728114" cy="25928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52" t="17396"/>
          <a:stretch/>
        </p:blipFill>
        <p:spPr>
          <a:xfrm>
            <a:off x="4733500" y="1583844"/>
            <a:ext cx="3976045" cy="24911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0254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893" y="629480"/>
            <a:ext cx="7867934" cy="588050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Также ритмопластика используется в работе с детьми в виде:</a:t>
            </a:r>
            <a:b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утренней гимнастики под музыку, </a:t>
            </a:r>
            <a:b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гимнастики пробуждения (бодрящая гимнастика) </a:t>
            </a:r>
            <a:b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физкультминуток, </a:t>
            </a: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физкультурных пауз,</a:t>
            </a:r>
            <a:b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в различных режимных моментах в течение дня.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8266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86687"/>
            <a:ext cx="8816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Ритмопластика во всех ее проявлениях идеально подходит для того, чтобы потратить избыток энергии. </a:t>
            </a:r>
          </a:p>
          <a:p>
            <a:pPr algn="ctr"/>
            <a:r>
              <a:rPr lang="ru-RU" sz="2100" b="1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сегодняшний день выполнение танцевальных упражнений детьми-дошкольниками является неотъемлемой частью их физического и умственного развития.</a:t>
            </a:r>
            <a:r>
              <a:rPr lang="ru-RU" sz="2100" b="1" dirty="0">
                <a:solidFill>
                  <a:schemeClr val="tx1"/>
                </a:solidFill>
              </a:rPr>
              <a:t/>
            </a:r>
            <a:br>
              <a:rPr lang="ru-RU" sz="2100" b="1" dirty="0">
                <a:solidFill>
                  <a:schemeClr val="tx1"/>
                </a:solidFill>
              </a:rPr>
            </a:br>
            <a:r>
              <a:rPr lang="ru-RU" sz="2100" b="1" dirty="0">
                <a:latin typeface="Calibri" panose="020F0502020204030204" pitchFamily="34" charset="0"/>
                <a:cs typeface="Calibri" panose="020F0502020204030204" pitchFamily="34" charset="0"/>
              </a:rPr>
              <a:t>Довольны будут не только дети, но и родители! </a:t>
            </a:r>
            <a:endParaRPr lang="en-US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354" y="2338578"/>
            <a:ext cx="7177745" cy="4436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165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0374" y="792242"/>
            <a:ext cx="63005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последнее время в дошкольных учреждениях в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ё чаще стали применять нетрадиционные средства физического воспитания детей: упражнения ритмической гимнастики, игрового </a:t>
            </a:r>
            <a:r>
              <a:rPr lang="ru-RU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стретчинга</a:t>
            </a:r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танцев и другие. </a:t>
            </a:r>
          </a:p>
          <a:p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Наиболее популярной является ритмическая гимнастика, истоки которой берут начало в глубокой древности – античной Греции и Древней Индии. </a:t>
            </a:r>
          </a:p>
        </p:txBody>
      </p:sp>
    </p:spTree>
    <p:extLst>
      <p:ext uri="{BB962C8B-B14F-4D97-AF65-F5344CB8AC3E}">
        <p14:creationId xmlns="" xmlns:p14="http://schemas.microsoft.com/office/powerpoint/2010/main" val="3357469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Выводы: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95395"/>
            <a:ext cx="7467600" cy="5687739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Методика занятий по ритмической гимнастике с элементами танцевальных упражнений оказывает более эффективное влияние на развитие координационных способностей детей </a:t>
            </a:r>
          </a:p>
          <a:p>
            <a:pPr lvl="0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Применение танцевальных упражнений – это прекрасное средство разностороннего физического, умственного развития и эстетического воспитания ребенка, которое не только благоприятно воздействует на все системы организма (сердечнососудистую, дыхательную, выделительную и т. д.), но и снимает психическое напряжение, повышает умственную и физическую работоспособность, улучшает самочувствие. Танцевальные упражнения помогают ребёнку научиться владеть своим телом и координировать движения.</a:t>
            </a:r>
          </a:p>
          <a:p>
            <a:pPr lvl="0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Ритмическая музыка, сопровождающая выполнение танцевальных упражнений, может способствовать настройке организма на определенный темп работы, повышает его работоспособность, отделяет наступление утомления, помогает бороться с влиянием однообразия, ускоряет протекание восстановительных процессов.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8787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Литература: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826" y="1505497"/>
            <a:ext cx="8015786" cy="5154610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Буренина А.И. Ритмическая мозаика. Программа по ритмической пластике для детей дошкольного и младшего школьного возраста. - СПб, 2000. - 220 с.</a:t>
            </a:r>
          </a:p>
          <a:p>
            <a:pPr lvl="0"/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Ветлугина Н.А. Музыкальное развитие ребенка. - М.: Просвещение, 1967. – 203 с.</a:t>
            </a:r>
          </a:p>
          <a:p>
            <a:pPr lvl="0"/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Зарецкая Н., </a:t>
            </a:r>
            <a:r>
              <a:rPr lang="ru-RU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Роот</a:t>
            </a:r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 З., Танцы в детском саду. – М.: Айрис-пресс, 2006. – 112 с.</a:t>
            </a:r>
          </a:p>
          <a:p>
            <a:pPr lvl="0"/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Ефименко Н.Н. Физкультурные сказки или как подарить детям радость движения, познания, постижения. – Харьков: Ранок. Веста. 2005 – 64 с.</a:t>
            </a:r>
          </a:p>
          <a:p>
            <a:pPr lvl="0"/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Суворова Т.И. Танцуй, малыш!. – </a:t>
            </a:r>
            <a:r>
              <a:rPr lang="ru-RU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СПб.:Музыкальная</a:t>
            </a:r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 палитра, 2006. – 44с.</a:t>
            </a:r>
          </a:p>
          <a:p>
            <a:pPr lvl="0"/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Суворова Т.И. Танцевальная ритмика для детей 4. – СПб.: Музыкальная палитра, 2006. – 44 с.</a:t>
            </a:r>
          </a:p>
          <a:p>
            <a:pPr lvl="0"/>
            <a:r>
              <a:rPr lang="ru-RU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Фирилева</a:t>
            </a:r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 Ж.Е., Сайкина Е.Г. «</a:t>
            </a:r>
            <a:r>
              <a:rPr lang="ru-RU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-Фи-</a:t>
            </a:r>
            <a:r>
              <a:rPr lang="ru-RU" sz="6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Дансе</a:t>
            </a:r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» - танцевально-игровая гимнастика для детей. – СПб.: Детство-пресс, 2006. -352 с.</a:t>
            </a:r>
          </a:p>
          <a:p>
            <a:pPr marL="0" indent="0">
              <a:buNone/>
            </a:pPr>
            <a:r>
              <a:rPr lang="ru-RU" sz="62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5858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887104" y="305196"/>
            <a:ext cx="106452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latin typeface="Calibri" panose="020F0502020204030204" pitchFamily="34" charset="0"/>
                <a:cs typeface="Calibri" panose="020F0502020204030204" pitchFamily="34" charset="0"/>
              </a:rPr>
              <a:t>СПАСИБО </a:t>
            </a:r>
            <a:endParaRPr lang="en-US" sz="7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7200" b="1" dirty="0">
                <a:latin typeface="Calibri" panose="020F0502020204030204" pitchFamily="34" charset="0"/>
                <a:cs typeface="Calibri" panose="020F0502020204030204" pitchFamily="34" charset="0"/>
              </a:rPr>
              <a:t>ЗА </a:t>
            </a:r>
            <a:endParaRPr lang="en-US" sz="7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7200" b="1" dirty="0">
                <a:latin typeface="Calibri" panose="020F0502020204030204" pitchFamily="34" charset="0"/>
                <a:cs typeface="Calibri" panose="020F0502020204030204" pitchFamily="34" charset="0"/>
              </a:rPr>
              <a:t>ВНИМАНИЕ</a:t>
            </a:r>
            <a:r>
              <a:rPr lang="ru-RU" sz="80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988"/>
          <a:stretch/>
        </p:blipFill>
        <p:spPr>
          <a:xfrm>
            <a:off x="429905" y="3722498"/>
            <a:ext cx="8011235" cy="2985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7998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1148" y="310571"/>
            <a:ext cx="4360912" cy="28083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Искусство пластических движений уходит корнями в эпоху Древней Греции. Современный ритмический танец является результатом взаимодействия ритмического танца, порожденного системой Э. Жака-</a:t>
            </a:r>
            <a:r>
              <a:rPr lang="ru-R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Далькроза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и пластического танца А. Дункан.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78" y="180820"/>
            <a:ext cx="2736304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img.religo.ru/2010/10/gender-dimension-of-relig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9" y="3366414"/>
            <a:ext cx="3125623" cy="34915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emo.fr/Media/PER_CON_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90" y="2762757"/>
            <a:ext cx="2520280" cy="2990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110753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535" y="794802"/>
            <a:ext cx="397806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Ученые доказали, что ритмичность активизирует деятельность мозга. </a:t>
            </a:r>
          </a:p>
          <a:p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Поэтому появились методики, эффективно</a:t>
            </a:r>
          </a:p>
          <a:p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использующие это свойство.</a:t>
            </a:r>
          </a:p>
          <a:p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u="sng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Ритмопластика</a:t>
            </a:r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это сочетание лечебной физкультуры и хореографии.</a:t>
            </a:r>
          </a:p>
          <a:p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30" y="1460313"/>
            <a:ext cx="4347806" cy="43363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5618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716" y="4172407"/>
            <a:ext cx="8011236" cy="25589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Ритмопластика направлена на психологическое раскрепощение ребенка через освоение своего собственного тела как выразительного </a:t>
            </a:r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инструмента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204716"/>
            <a:ext cx="7902054" cy="38448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0962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9122" y="711571"/>
            <a:ext cx="364451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Ребёнок учится выражать мысли и эмоции движениями, которые затрудняется передать словами. </a:t>
            </a:r>
          </a:p>
          <a:p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Ритмопластика дает бесценный опыт, который закладывает надежную основу последующего всестороннего развития</a:t>
            </a:r>
            <a:r>
              <a:rPr lang="ru-RU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54" y="1733265"/>
            <a:ext cx="4750993" cy="45688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6231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2641" y="352379"/>
            <a:ext cx="67283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Актуальность и перспективность опыта: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 настоящее время </a:t>
            </a:r>
            <a:r>
              <a:rPr lang="ru-RU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ритмическая гимнастика 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одна из самых популярных форм занятий массовой физической культурой. </a:t>
            </a:r>
          </a:p>
          <a:p>
            <a:endParaRPr lang="ru-RU" sz="2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9" t="10868" b="-1"/>
          <a:stretch/>
        </p:blipFill>
        <p:spPr>
          <a:xfrm>
            <a:off x="674580" y="2210936"/>
            <a:ext cx="7644718" cy="44491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9603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596" y="252160"/>
            <a:ext cx="85995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Ритмопластика дает ребенку возможность выплеснуть накопившуюся энергию, заложить фундамент физического и психического здоровья.</a:t>
            </a:r>
          </a:p>
          <a:p>
            <a:pPr algn="ctr"/>
            <a:r>
              <a:rPr lang="ru-RU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691" t="11303" r="-401" b="-288"/>
          <a:stretch/>
        </p:blipFill>
        <p:spPr>
          <a:xfrm>
            <a:off x="4750036" y="2825087"/>
            <a:ext cx="4233087" cy="35007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07" b="10124"/>
          <a:stretch/>
        </p:blipFill>
        <p:spPr>
          <a:xfrm>
            <a:off x="175964" y="2946008"/>
            <a:ext cx="4518680" cy="32589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7145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12" y="-45212"/>
            <a:ext cx="81613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Ритмопластика способствует быстрому переходу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организма от сна к бодрствованию, настраивает центральную нервную систему на рабочий ритм, подготавливает организм к предстоящей активной деятельности.</a:t>
            </a:r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21" t="10368" r="-3342" b="-637"/>
          <a:stretch/>
        </p:blipFill>
        <p:spPr>
          <a:xfrm>
            <a:off x="287995" y="2704951"/>
            <a:ext cx="5514884" cy="38648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29" r="15529"/>
          <a:stretch/>
        </p:blipFill>
        <p:spPr>
          <a:xfrm>
            <a:off x="5869144" y="2967728"/>
            <a:ext cx="3274856" cy="31527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6298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10.xml><?xml version="1.0" encoding="utf-8"?>
<a:theme xmlns:a="http://schemas.openxmlformats.org/drawingml/2006/main" name="14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11.xml><?xml version="1.0" encoding="utf-8"?>
<a:theme xmlns:a="http://schemas.openxmlformats.org/drawingml/2006/main" name="16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12.xml><?xml version="1.0" encoding="utf-8"?>
<a:theme xmlns:a="http://schemas.openxmlformats.org/drawingml/2006/main" name="18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13.xml><?xml version="1.0" encoding="utf-8"?>
<a:theme xmlns:a="http://schemas.openxmlformats.org/drawingml/2006/main" name="19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14.xml><?xml version="1.0" encoding="utf-8"?>
<a:theme xmlns:a="http://schemas.openxmlformats.org/drawingml/2006/main" name="21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1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3.xml><?xml version="1.0" encoding="utf-8"?>
<a:theme xmlns:a="http://schemas.openxmlformats.org/drawingml/2006/main" name="2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4.xml><?xml version="1.0" encoding="utf-8"?>
<a:theme xmlns:a="http://schemas.openxmlformats.org/drawingml/2006/main" name="3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5.xml><?xml version="1.0" encoding="utf-8"?>
<a:theme xmlns:a="http://schemas.openxmlformats.org/drawingml/2006/main" name="4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6.xml><?xml version="1.0" encoding="utf-8"?>
<a:theme xmlns:a="http://schemas.openxmlformats.org/drawingml/2006/main" name="5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7.xml><?xml version="1.0" encoding="utf-8"?>
<a:theme xmlns:a="http://schemas.openxmlformats.org/drawingml/2006/main" name="8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8.xml><?xml version="1.0" encoding="utf-8"?>
<a:theme xmlns:a="http://schemas.openxmlformats.org/drawingml/2006/main" name="10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9.xml><?xml version="1.0" encoding="utf-8"?>
<a:theme xmlns:a="http://schemas.openxmlformats.org/drawingml/2006/main" name="12_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</TotalTime>
  <Words>657</Words>
  <Application>Microsoft Office PowerPoint</Application>
  <PresentationFormat>Экран (4:3)</PresentationFormat>
  <Paragraphs>62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Грань</vt:lpstr>
      <vt:lpstr>1_Грань</vt:lpstr>
      <vt:lpstr>2_Грань</vt:lpstr>
      <vt:lpstr>3_Грань</vt:lpstr>
      <vt:lpstr>4_Грань</vt:lpstr>
      <vt:lpstr>5_Грань</vt:lpstr>
      <vt:lpstr>8_Грань</vt:lpstr>
      <vt:lpstr>10_Грань</vt:lpstr>
      <vt:lpstr>12_Грань</vt:lpstr>
      <vt:lpstr>14_Грань</vt:lpstr>
      <vt:lpstr>16_Грань</vt:lpstr>
      <vt:lpstr>18_Грань</vt:lpstr>
      <vt:lpstr>19_Грань</vt:lpstr>
      <vt:lpstr>21_Грань</vt:lpstr>
      <vt:lpstr>Ритмопластика как средство физического развития детей дошкольного возраста.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Существует несколько программ по танцевально-ритмической гимнастике.  К ритмической пластике для детей относится программа  «Ритмическая мозаика» А.И. Бурениной.    «Музыка с мамой» разработанная Сергеем и Екатериной Железновыми.    Оздоровительно-развивающая программа «Са-фи-дансе» Фирилевой Ж.Е., Сайкиной Е.Г. по танцевально-игровой гимнастике направлена на всестороннее, гармоничное развитие детей дошкольного возраста/  «Танцевальная ритмика для детей» Т. Суворовой.  Данная программа включает репертуар для занятий музыкально- ритмическими движениями с детьми дошкольного возраста. Предлагаемый репертуар отличается доступностью для исполнения детьми и яркостью игрового образа.  </vt:lpstr>
      <vt:lpstr> В нашем дошкольном учреждении ритмопластика используется на муз занятиях, досугах, хореографии.    </vt:lpstr>
      <vt:lpstr> В нашем дошкольном учреждении ритмопластика используется на муз занятиях, досугах, хореографии.    </vt:lpstr>
      <vt:lpstr> В нашем дошкольном учреждении ритмопластика используется на муз занятиях, досугах, хореографии.    </vt:lpstr>
      <vt:lpstr>Также ритмопластика используется в работе с детьми в виде:  - утренней гимнастики под музыку,  - гимнастики пробуждения (бодрящая гимнастика)  - физкультминуток,  - физкультурных пауз, - в различных режимных моментах в течение дня.     </vt:lpstr>
      <vt:lpstr>Слайд 19</vt:lpstr>
      <vt:lpstr>Выводы:</vt:lpstr>
      <vt:lpstr>Литература: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Ритмопластика как средство физического развития детей дошкольного возраста.</dc:title>
  <dc:creator>админ</dc:creator>
  <cp:lastModifiedBy>Dsad24</cp:lastModifiedBy>
  <cp:revision>81</cp:revision>
  <dcterms:created xsi:type="dcterms:W3CDTF">2017-11-27T18:39:38Z</dcterms:created>
  <dcterms:modified xsi:type="dcterms:W3CDTF">2019-11-15T09:10:20Z</dcterms:modified>
</cp:coreProperties>
</file>