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79" r:id="rId5"/>
    <p:sldId id="278" r:id="rId6"/>
    <p:sldId id="283" r:id="rId7"/>
    <p:sldId id="282" r:id="rId8"/>
    <p:sldId id="284" r:id="rId9"/>
    <p:sldId id="281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5018" autoAdjust="0"/>
  </p:normalViewPr>
  <p:slideViewPr>
    <p:cSldViewPr>
      <p:cViewPr>
        <p:scale>
          <a:sx n="73" d="100"/>
          <a:sy n="73" d="100"/>
        </p:scale>
        <p:origin x="-91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8060A-B2A3-4D7F-89BC-49EB54BD3AE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AACDC-87D0-478A-8A1C-65C96953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6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224B0-7F2E-444D-9EF0-348EF484552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B819-8D63-4A57-91B5-4297B1E93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001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«Хлеб -  всему голова»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детский сад № 70 Кировского района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3429001"/>
            <a:ext cx="5396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Новикова Людмила Валериевна</a:t>
            </a:r>
          </a:p>
          <a:p>
            <a:r>
              <a:rPr lang="ru-RU" sz="2000" dirty="0" smtClean="0"/>
              <a:t>                      воспитатель </a:t>
            </a:r>
          </a:p>
          <a:p>
            <a:r>
              <a:rPr lang="ru-RU" sz="2000" dirty="0" smtClean="0"/>
              <a:t>                     </a:t>
            </a:r>
            <a:r>
              <a:rPr lang="ru-RU" sz="2000" dirty="0" err="1" smtClean="0"/>
              <a:t>Рачеева</a:t>
            </a:r>
            <a:r>
              <a:rPr lang="ru-RU" sz="2000" dirty="0" smtClean="0"/>
              <a:t> Наталья Всеволодовна</a:t>
            </a:r>
          </a:p>
          <a:p>
            <a:r>
              <a:rPr lang="ru-RU" sz="2000" dirty="0" smtClean="0"/>
              <a:t>                      воспитатель</a:t>
            </a:r>
            <a:endParaRPr lang="en-US" sz="20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293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Санкт- Петербург</a:t>
            </a:r>
          </a:p>
          <a:p>
            <a:pPr algn="ctr"/>
            <a:r>
              <a:rPr lang="ru-RU" b="1" dirty="0" smtClean="0"/>
              <a:t>2019-2020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2786058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(Из опыта работы 3 группы)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ХЛЕБ – ГЛАВНОЕ  БОГАТСТВО  НАШЕЙ СТРАНЫ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9sbR1j3Vv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2326433" cy="178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7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000240"/>
            <a:ext cx="5214942" cy="347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7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7125" y="3821909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0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«Знай, малыш, садясь за стол,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Как к нам хлебушек пришёл.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Очень много в нём труда!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Береги его всегда!»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P129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35959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290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071678"/>
            <a:ext cx="2928926" cy="21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40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86256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0409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357694"/>
            <a:ext cx="2857488" cy="214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57167"/>
            <a:ext cx="5286412" cy="33855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Ценность хлеба формируем с детства.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«Мягкий, пышный и душистый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Он и чёрный, он и белый,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Он и малый, и большой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Без него обед плохой»</a:t>
            </a:r>
          </a:p>
          <a:p>
            <a:r>
              <a:rPr lang="ru-RU" dirty="0" smtClean="0"/>
              <a:t> </a:t>
            </a:r>
          </a:p>
          <a:p>
            <a:r>
              <a:rPr lang="ru-RU" sz="2000" dirty="0" smtClean="0"/>
              <a:t>Рассказы, беседы в группе дают детям знания о хлебе, его значении в жизни человека.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286388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9" name="Рисунок 8" descr="2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071942"/>
            <a:ext cx="1714512" cy="223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e97813ce6ac861a500f4035047f48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071942"/>
            <a:ext cx="1678088" cy="214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071942"/>
            <a:ext cx="1714512" cy="220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5756c68df043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643314"/>
            <a:ext cx="1673991" cy="264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epositphotos_60512661-stock-photo-fresh-natural-bre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428604"/>
            <a:ext cx="3547624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Родители – наши единомышленники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Выпечка: жаворонки, кексы, песочное печенье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IMG_2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286256"/>
            <a:ext cx="3143272" cy="209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256"/>
            <a:ext cx="3071834" cy="20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220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1" y="1643050"/>
            <a:ext cx="285751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220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98261" y="1687699"/>
            <a:ext cx="2643206" cy="198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2205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798352" y="1631144"/>
            <a:ext cx="27622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Родители – наши единомышленники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Экскурсии выходного дня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IMG_7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342902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7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00174"/>
            <a:ext cx="342902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7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929066"/>
            <a:ext cx="342902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76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929066"/>
            <a:ext cx="3500462" cy="233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МУЗЕЙ  НАШ  ПОМОЩНИК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7RI9AcETs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928670"/>
            <a:ext cx="192882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7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53678" y="1375158"/>
            <a:ext cx="267892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ROL2vDfcYv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928670"/>
            <a:ext cx="1857388" cy="264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_CV8M1bgL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857628"/>
            <a:ext cx="3357585" cy="2518188"/>
          </a:xfrm>
          <a:prstGeom prst="rect">
            <a:avLst/>
          </a:prstGeom>
        </p:spPr>
      </p:pic>
      <p:pic>
        <p:nvPicPr>
          <p:cNvPr id="10" name="Рисунок 9" descr="IMG_75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929066"/>
            <a:ext cx="364333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УЗНАЕМ МНОГО НОВОГО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ВИДИМ, СЛЫШИМ, ЗАПОМИНАЕМ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IMG_7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42902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Lek-xY2W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071942"/>
            <a:ext cx="1785950" cy="23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Vjv3-2VkU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142984"/>
            <a:ext cx="2071702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QpZ_AmAgZ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285860"/>
            <a:ext cx="211006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74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643446"/>
            <a:ext cx="2536017" cy="169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74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143380"/>
            <a:ext cx="332186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ЦЕННОСТЬ  ХЛЕБА 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ЗНАЮТ ПЕТЕРБУРЖЦЫ - ЛЕНИНГРАДЦЫ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ТОГДА  ХЛЕБ  БЫЛ  ДОРОЖЕ  ЗОЛОТА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iY5pbFiGr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1768073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RYT-nbCNH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857364"/>
            <a:ext cx="1428760" cy="190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_e3wOwxgm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714488"/>
            <a:ext cx="281689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75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285992"/>
            <a:ext cx="1571636" cy="104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7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143380"/>
            <a:ext cx="3000364" cy="200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75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143380"/>
            <a:ext cx="2857520" cy="190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gl832Fyov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3571868" y="3929066"/>
            <a:ext cx="1785932" cy="238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 СТАРИНЫ  ДО  СОВРЕМЕННОСТИ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8TyhG6hmM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2786082" cy="281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7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86181" y="1857365"/>
            <a:ext cx="557216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74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3380"/>
            <a:ext cx="3429023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IMG_7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3357586" cy="223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7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71546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7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14752"/>
            <a:ext cx="3857620" cy="257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России исстари встречали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гостей с хлебом и солью.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ZoXUdfM75X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643314"/>
            <a:ext cx="3214710" cy="256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190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376</cp:revision>
  <dcterms:created xsi:type="dcterms:W3CDTF">2013-02-15T22:02:25Z</dcterms:created>
  <dcterms:modified xsi:type="dcterms:W3CDTF">2020-05-28T06:22:39Z</dcterms:modified>
</cp:coreProperties>
</file>