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notesMasterIdLst>
    <p:notesMasterId r:id="rId16"/>
  </p:notesMasterIdLst>
  <p:sldIdLst>
    <p:sldId id="256" r:id="rId2"/>
    <p:sldId id="258" r:id="rId3"/>
    <p:sldId id="260" r:id="rId4"/>
    <p:sldId id="269" r:id="rId5"/>
    <p:sldId id="259" r:id="rId6"/>
    <p:sldId id="262" r:id="rId7"/>
    <p:sldId id="264" r:id="rId8"/>
    <p:sldId id="265" r:id="rId9"/>
    <p:sldId id="266" r:id="rId10"/>
    <p:sldId id="268" r:id="rId11"/>
    <p:sldId id="270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5" autoAdjust="0"/>
    <p:restoredTop sz="94683"/>
  </p:normalViewPr>
  <p:slideViewPr>
    <p:cSldViewPr>
      <p:cViewPr>
        <p:scale>
          <a:sx n="72" d="100"/>
          <a:sy n="72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165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01DA-830A-4C64-84AA-1C7BAD07824E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CACCD-ED8B-476A-B5C9-DB0142C8E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1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CACCD-ED8B-476A-B5C9-DB0142C8EF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9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CACCD-ED8B-476A-B5C9-DB0142C8EF9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0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7F3501-5485-4D49-94D2-51010F0E58F7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33616B-2697-4FF6-8FC7-EBB5366B45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581128"/>
            <a:ext cx="6599287" cy="1008112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мозаикой, как средство развития мелкой моторики у детей раннего и младшего дошкольного возраста с нарушением зрения.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учитель-дефектолог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Кудрявцева О.В.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08912" cy="108012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13  компенсирующего вида Кировского  района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623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«Солнышко»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выкладывание мозаики по внешнему контуру (образец «Круг»)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74441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/>
          <a:stretch/>
        </p:blipFill>
        <p:spPr>
          <a:xfrm>
            <a:off x="4575459" y="1924115"/>
            <a:ext cx="4143735" cy="2937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662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68952" cy="4104456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формируется интерес к играм с мозаикой, развивается наглядно-образное мышление, повышается концентрация внимания при выполнении заданий.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Закрепляются представления о сенсорных эталонах цвета, формы, величины. Развивается умение захватывать мелкие предметы указательным и большим пальцем.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умения ориентироваться на плоскости выделяя верхнюю и нижнюю сторону рабочего поля.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Образцы-трафареты разных цветов способствуют формированию зрительных образов предметов, их формы  и отдельных частей. 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осваивая  разнообразные игровые упражнения с мозаикой у детей может развиваться умения  выполнять задания без образцов-трафаретов.</a:t>
            </a:r>
          </a:p>
          <a:p>
            <a:pPr marL="342900" indent="-342900" algn="l">
              <a:buClr>
                <a:schemeClr val="tx1"/>
              </a:buClr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>
                <a:schemeClr val="tx1"/>
              </a:buClr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8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6766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дидактической игры «Разноцветная мозаика».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46805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игра может быть использована как: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Один из видов работы на коррекционно-развивающих занятиях учителя-дефектолога по развитию мелкой моторики и ориентировки на плоскости.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Индивидуальная работа воспитателя с детьми во второй половине дня по заданию учителя-дефектолога.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Совместная деятельность родителей и детей в домашнем обучении.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4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72816"/>
            <a:ext cx="7408333" cy="3450696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и педагоги!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Проводите игры с мозаикой совместно с ребёнком. Не оставляйте действия детей без вашего зрительного контроля, чтобы  исключить попадания деталей мозаики в нос и дыхательные пути.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Место для игр с мозаикой должно быть хорошо освещено, а игровое поле и детали мозаики должны находиться на контрастном фоне. 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 игры с повышенной зрительной нагрузкой рекомендуется проводить комплекс зрительной гимнастики на расслабление глазных мышц.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Если ребёнок устал и потерял интерес к игре, закончите её и повторите на следующий день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здоровье и безопасность!</a:t>
            </a:r>
          </a:p>
        </p:txBody>
      </p:sp>
    </p:spTree>
    <p:extLst>
      <p:ext uri="{BB962C8B-B14F-4D97-AF65-F5344CB8AC3E}">
        <p14:creationId xmlns:p14="http://schemas.microsoft.com/office/powerpoint/2010/main" val="356981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9BE5D7B-4AB4-F844-9267-A5A6694DA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#</a:t>
            </a:r>
            <a:r>
              <a:rPr lang="ru-RU" dirty="0" err="1"/>
              <a:t>мелкаямоторика</a:t>
            </a:r>
            <a:r>
              <a:rPr lang="ru-RU" dirty="0"/>
              <a:t> #</a:t>
            </a:r>
            <a:r>
              <a:rPr lang="ru-RU" dirty="0" err="1"/>
              <a:t>нарушениезрения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56FB71F-F4E2-9846-8112-3021D68A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65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68952" cy="482453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«Разноцветная мозаика»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зрительно-моторной координации и активизация зрительных функций у детей с нарушением зрения.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возраст от 2.5 лет.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9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827584" y="1844824"/>
            <a:ext cx="7408333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развивать указательный тип захвата мелких предметов у детей раннего и младшего дошкольного возраста.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игры ребёнок знакомится с рабочем полем и учится действовать в его границах. Упражнения на развитие ориентировки  (выкладывание горизонтальных и вертикальных линий), помогают научить ребенка определять верх и низ  игрового пространства.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действий с разноцветной мозаикой ребёнок учится узнавать основные цвета, соотносить и группировать заданный цвет.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помощью трафаретов-образцов  ребёнок учится воспринимать контуры предметов и запоминать основные геометрические фигуры.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мозаикой позволяют решить следующие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403228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96470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дидактических игр с детьми раннего и младшего дошкольного возраста возраста с нарушением зрения.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4320480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мотивации у ребенка, желание играть. (Сюрпризный момент, проблемная ситуация, тематическое стихотворение).</a:t>
            </a:r>
          </a:p>
          <a:p>
            <a:pPr marL="342900" indent="-342900" algn="l">
              <a:buFontTx/>
              <a:buChar char="-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или родитель активный участник игры, равноправный партнер.</a:t>
            </a:r>
          </a:p>
          <a:p>
            <a:pPr marL="342900" indent="-342900" algn="l">
              <a:buFontTx/>
              <a:buChar char="-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проведение игры. </a:t>
            </a:r>
          </a:p>
          <a:p>
            <a:pPr marL="342900" indent="-342900" algn="l">
              <a:buFontTx/>
              <a:buChar char="-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поддержка ребёнка в момент игры «Какой ты молодец! У тебя получилось.»</a:t>
            </a:r>
          </a:p>
          <a:p>
            <a:pPr marL="342900" indent="-342900" algn="l">
              <a:buFontTx/>
              <a:buChar char="-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материал –  крупный, четкий, яркий, без лишних деталей. </a:t>
            </a:r>
          </a:p>
        </p:txBody>
      </p:sp>
    </p:spTree>
    <p:extLst>
      <p:ext uri="{BB962C8B-B14F-4D97-AF65-F5344CB8AC3E}">
        <p14:creationId xmlns:p14="http://schemas.microsoft.com/office/powerpoint/2010/main" val="147461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467545" y="1988840"/>
            <a:ext cx="7812856" cy="413732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«Грибочки» крупная Д-2см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поле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– трафареты из разноцветного фетра</a:t>
            </a:r>
          </a:p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игрового материала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6446" r="3707" b="4428"/>
          <a:stretch/>
        </p:blipFill>
        <p:spPr>
          <a:xfrm>
            <a:off x="4725888" y="3114328"/>
            <a:ext cx="4002969" cy="2882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r="-2126"/>
          <a:stretch/>
        </p:blipFill>
        <p:spPr>
          <a:xfrm>
            <a:off x="544984" y="3140968"/>
            <a:ext cx="3883000" cy="2855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4981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1313"/>
            <a:ext cx="7772400" cy="12942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игровых заданий с мозаикой.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8280920" cy="864097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«Закрой окошко»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свободное расположение мозаики на рабочем поле.(образцы «Тучка», «Цветочная поляна»)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9409" r="18348" b="4475"/>
          <a:stretch/>
        </p:blipFill>
        <p:spPr>
          <a:xfrm>
            <a:off x="3419872" y="4691121"/>
            <a:ext cx="2520280" cy="2108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838"/>
          <a:stretch/>
        </p:blipFill>
        <p:spPr>
          <a:xfrm>
            <a:off x="611560" y="2224661"/>
            <a:ext cx="3384376" cy="2538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" r="7218"/>
          <a:stretch/>
        </p:blipFill>
        <p:spPr>
          <a:xfrm>
            <a:off x="5436096" y="2224661"/>
            <a:ext cx="3346397" cy="249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362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«Продолжи ряд»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выкладывание из мозаики вертикальных линий . (образцы «Лесенка», «Забор»)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87957" cy="3140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3284984"/>
            <a:ext cx="4320479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5631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«Дорожки»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выкладывание из мозаики горизонтальных линий  (образцы «Дорожки», «Травка»).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6053" y="1370772"/>
            <a:ext cx="2412267" cy="3216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08" y="4114831"/>
            <a:ext cx="2975999" cy="223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024336" cy="2268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5163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578504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.«Окошко»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выкладывание мозаики по  внутреннему контуру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(трафареты-образцы «Геометрические фигуры»)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384376" cy="25382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312368" cy="248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" t="49247" r="6730" b="-356"/>
          <a:stretch/>
        </p:blipFill>
        <p:spPr>
          <a:xfrm>
            <a:off x="5537397" y="4680072"/>
            <a:ext cx="2404402" cy="177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00" r="8429" b="50517"/>
          <a:stretch/>
        </p:blipFill>
        <p:spPr>
          <a:xfrm rot="10800000" flipV="1">
            <a:off x="772138" y="4680072"/>
            <a:ext cx="2559163" cy="156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600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713</TotalTime>
  <Words>561</Words>
  <Application>Microsoft Office PowerPoint</Application>
  <PresentationFormat>Экран (4:3)</PresentationFormat>
  <Paragraphs>52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Игры с мозаикой, как средство развития мелкой моторики у детей раннего и младшего дошкольного возраста с нарушением зрения.                                                                                   Составитель: учитель-дефектолог                                                                Кудрявцева О.В. </vt:lpstr>
      <vt:lpstr>Дидактическая игра  «Разноцветная мозаика»  Цель: Развитие зрительно-моторной координации и активизация зрительных функций у детей с нарушением зрения.  Рекомендуемый возраст от 2.5 лет.    </vt:lpstr>
      <vt:lpstr>Игры с мозаикой позволяют решить следующие задачи:</vt:lpstr>
      <vt:lpstr>Особенности  проведения дидактических игр с детьми раннего и младшего дошкольного возраста возраста с нарушением зрения.</vt:lpstr>
      <vt:lpstr>Подготовка игрового материала</vt:lpstr>
      <vt:lpstr>Варианты игровых заданий с мозаикой.</vt:lpstr>
      <vt:lpstr>2. «Продолжи ряд» - выкладывание из мозаики вертикальных линий . (образцы «Лесенка», «Забор»)</vt:lpstr>
      <vt:lpstr>3. «Дорожки» – выкладывание из мозаики горизонтальных линий  (образцы «Дорожки», «Травка»).</vt:lpstr>
      <vt:lpstr>4.«Окошко» - выкладывание мозаики по  внутреннему контуру (трафареты-образцы «Геометрические фигуры») </vt:lpstr>
      <vt:lpstr>5. «Солнышко» – выкладывание мозаики по внешнему контуру (образец «Круг»)</vt:lpstr>
      <vt:lpstr>Ожидаемые результаты</vt:lpstr>
      <vt:lpstr>  Рекомендации по проведению дидактической игры «Разноцветная мозаика».</vt:lpstr>
      <vt:lpstr>Главное здоровье и безопасность!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Кудрявцева</dc:creator>
  <cp:lastModifiedBy>Света</cp:lastModifiedBy>
  <cp:revision>95</cp:revision>
  <dcterms:created xsi:type="dcterms:W3CDTF">2018-03-06T11:54:18Z</dcterms:created>
  <dcterms:modified xsi:type="dcterms:W3CDTF">2022-02-05T07:31:41Z</dcterms:modified>
</cp:coreProperties>
</file>