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0" r:id="rId4"/>
    <p:sldId id="257" r:id="rId5"/>
    <p:sldId id="263" r:id="rId6"/>
    <p:sldId id="272" r:id="rId7"/>
    <p:sldId id="260" r:id="rId8"/>
    <p:sldId id="273" r:id="rId9"/>
    <p:sldId id="261" r:id="rId10"/>
    <p:sldId id="262" r:id="rId11"/>
    <p:sldId id="258" r:id="rId12"/>
    <p:sldId id="268" r:id="rId13"/>
    <p:sldId id="267" r:id="rId14"/>
    <p:sldId id="269" r:id="rId15"/>
    <p:sldId id="265" r:id="rId16"/>
    <p:sldId id="26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-336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54BD-1A25-4FE3-8E54-358C9BEA1232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A6EE-63A1-4F71-B480-8F670B0A3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18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54BD-1A25-4FE3-8E54-358C9BEA1232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A6EE-63A1-4F71-B480-8F670B0A3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721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54BD-1A25-4FE3-8E54-358C9BEA1232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A6EE-63A1-4F71-B480-8F670B0A3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94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54BD-1A25-4FE3-8E54-358C9BEA1232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A6EE-63A1-4F71-B480-8F670B0A3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49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54BD-1A25-4FE3-8E54-358C9BEA1232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A6EE-63A1-4F71-B480-8F670B0A3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46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54BD-1A25-4FE3-8E54-358C9BEA1232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A6EE-63A1-4F71-B480-8F670B0A3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73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54BD-1A25-4FE3-8E54-358C9BEA1232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A6EE-63A1-4F71-B480-8F670B0A3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60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54BD-1A25-4FE3-8E54-358C9BEA1232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A6EE-63A1-4F71-B480-8F670B0A3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26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54BD-1A25-4FE3-8E54-358C9BEA1232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A6EE-63A1-4F71-B480-8F670B0A3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270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54BD-1A25-4FE3-8E54-358C9BEA1232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A6EE-63A1-4F71-B480-8F670B0A3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92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54BD-1A25-4FE3-8E54-358C9BEA1232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A6EE-63A1-4F71-B480-8F670B0A3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50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654BD-1A25-4FE3-8E54-358C9BEA1232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A6EE-63A1-4F71-B480-8F670B0A3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45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38201"/>
            <a:ext cx="9144000" cy="8001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ДОШКОЛЬНОЕ УЧРЕЖДЕНИЕ ДЕТСКТИЙ САД № 43 КОМБИНИРОВАННОГО ВИДА КИРОВСКОГО РАЙОНА ГОРОДА САНКТ-ПЕТЕРБУРГА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9224" y="2530258"/>
            <a:ext cx="10372725" cy="4327742"/>
          </a:xfrm>
        </p:spPr>
        <p:txBody>
          <a:bodyPr>
            <a:normAutofit fontScale="92500" lnSpcReduction="20000"/>
          </a:bodyPr>
          <a:lstStyle/>
          <a:p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«РАСТЕМ ЗДОРОВЫМИ»</a:t>
            </a: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50000"/>
              </a:lnSpc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</a:p>
          <a:p>
            <a:pPr>
              <a:lnSpc>
                <a:spcPct val="50000"/>
              </a:lnSpc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50000"/>
              </a:lnSpc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</a:p>
          <a:p>
            <a:pPr>
              <a:lnSpc>
                <a:spcPct val="50000"/>
              </a:lnSpc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50000"/>
              </a:lnSpc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Составил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>
              <a:lnSpc>
                <a:spcPct val="5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</a:t>
            </a:r>
          </a:p>
          <a:p>
            <a:pPr>
              <a:lnSpc>
                <a:spcPct val="5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Воробьева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И.В.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50000"/>
              </a:lnSpc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  2022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4" y="4429919"/>
            <a:ext cx="2657475" cy="236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95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   </a:t>
            </a:r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Массажная дорожка</a:t>
            </a:r>
            <a:endParaRPr lang="ru-RU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957" y="2246273"/>
            <a:ext cx="2658086" cy="236545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3" y="1690688"/>
            <a:ext cx="4057399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727" y="1690688"/>
            <a:ext cx="3975697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1916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Сухое обтирание варежкой</a:t>
            </a:r>
            <a:endParaRPr lang="ru-RU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957" y="2246273"/>
            <a:ext cx="2658086" cy="2365453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1" y="1825625"/>
            <a:ext cx="4351338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043" y="1825625"/>
            <a:ext cx="4351338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8940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     </a:t>
            </a:r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  <a:endParaRPr lang="ru-RU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957" y="2246273"/>
            <a:ext cx="2658086" cy="2365453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58" y="1690688"/>
            <a:ext cx="3944697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41" y="1825625"/>
            <a:ext cx="3861334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5568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             </a:t>
            </a:r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</a:t>
            </a:r>
            <a:endParaRPr lang="ru-RU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598" y="2246273"/>
            <a:ext cx="2658086" cy="2365453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5" y="1825625"/>
            <a:ext cx="3576418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090" y="1825625"/>
            <a:ext cx="3850710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5620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   </a:t>
            </a:r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</a:t>
            </a:r>
            <a:endParaRPr lang="ru-RU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957" y="2246273"/>
            <a:ext cx="2658086" cy="236545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19" y="1825625"/>
            <a:ext cx="4351338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361" y="1825625"/>
            <a:ext cx="4351338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3685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Музыкально-ритмические движения</a:t>
            </a:r>
            <a:endParaRPr lang="ru-RU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957" y="2246273"/>
            <a:ext cx="2658086" cy="2365453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19" y="1825625"/>
            <a:ext cx="4351338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09" y="1825625"/>
            <a:ext cx="4036272" cy="4216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3506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962025" y="1122363"/>
            <a:ext cx="11506199" cy="3240087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Здоровые дети – здоровая нация!  </a:t>
            </a:r>
            <a:endParaRPr lang="ru-RU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4" y="3763169"/>
            <a:ext cx="2657475" cy="236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49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28651"/>
            <a:ext cx="8801100" cy="590549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3525" y="1609725"/>
            <a:ext cx="9286875" cy="4114800"/>
          </a:xfrm>
        </p:spPr>
        <p:txBody>
          <a:bodyPr/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укреплять и сохранять здоровье детей.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(в работе с детьми):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бучающие: формировать представление о здоровье, закреплять у детей культурно-гигиенические навыки и навыки самообслуживания;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развивающая: развивать двигательную активность детей;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оспитательная: воспитывать у детей любовь к здоровому образу жизни, спорту, чистоте, развивать основы социального взаимодействия, воспитывать культуру дружеских отношений в детском коллективе.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099" y="4714959"/>
            <a:ext cx="2266951" cy="201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00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09700" y="1017588"/>
            <a:ext cx="9144000" cy="2387600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sz="5400" b="1" u="sng" dirty="0" smtClean="0">
                <a:solidFill>
                  <a:srgbClr val="002060"/>
                </a:solidFill>
              </a:rPr>
              <a:t> </a:t>
            </a:r>
            <a:endParaRPr lang="ru-RU" sz="5400" b="1" u="sng" dirty="0">
              <a:solidFill>
                <a:srgbClr val="00206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524000" y="533400"/>
            <a:ext cx="9144000" cy="6482542"/>
          </a:xfrm>
        </p:spPr>
        <p:txBody>
          <a:bodyPr/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мама мечтает, чтобы ее ребенок рос здоровым. Здоровье ребенка складывается из множества факторов: правильного питания, физической активности, соблюдения режима дня, закаливания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и.т.д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того, насколько правильно питается ребенок, зависит его здоровье в будущем. Рацион ребенка должен включать сложные углеводы , богатые клетчаткой овощи и фрукты, молочные и мясные продукты, яйца, рыбу..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Физические упражнения укрепляют мышцы, иммунитет, улучшаются зрение и слух, увеличивается умственная и физическая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работоспособность.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дня помогает выработать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биоритмы, способность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себя, внимательность, усидчивость.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закаливания- повышение сопротивляемости организма ребенка к неблагоприятным факторам окружающей	 среды.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520" y="4971011"/>
            <a:ext cx="2118591" cy="188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17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зарядка</a:t>
            </a:r>
            <a:endParaRPr lang="ru-RU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957" y="2246273"/>
            <a:ext cx="2658086" cy="2365453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19" y="1825625"/>
            <a:ext cx="4351338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835" y="1825625"/>
            <a:ext cx="4351338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9824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Умывание прохладной водой</a:t>
            </a:r>
            <a:endParaRPr lang="ru-RU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957" y="2246273"/>
            <a:ext cx="2658086" cy="2365453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6" y="1825625"/>
            <a:ext cx="4351338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96" y="1690688"/>
            <a:ext cx="4351338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3864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питание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19" y="1825625"/>
            <a:ext cx="4351338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991" y="1825625"/>
            <a:ext cx="4351338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957" y="2243225"/>
            <a:ext cx="2658086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79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</a:t>
            </a:r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</a:t>
            </a:r>
            <a:endParaRPr lang="ru-RU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957" y="2246273"/>
            <a:ext cx="2658086" cy="236545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9" y="1825625"/>
            <a:ext cx="4351338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413" y="1690688"/>
            <a:ext cx="4351338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5061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на свежем воздухе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1963643"/>
            <a:ext cx="4001176" cy="4609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316" y="1963643"/>
            <a:ext cx="4181609" cy="4527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351" y="2229577"/>
            <a:ext cx="2658086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42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водой</a:t>
            </a:r>
            <a:endParaRPr lang="ru-RU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957" y="2246273"/>
            <a:ext cx="2658086" cy="2365453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19" y="1825625"/>
            <a:ext cx="4351338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043" y="1818590"/>
            <a:ext cx="4351338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55873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263</Words>
  <Application>Microsoft Office PowerPoint</Application>
  <PresentationFormat>Произвольный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ГОСУДАРСТВЕННОЕ БЮДЖЕТНОЕ ДОШКОЛЬНОЕ УЧРЕЖДЕНИЕ ДЕТСКТИЙ САД № 43 КОМБИНИРОВАННОГО ВИДА КИРОВСКОГО РАЙОНА ГОРОДА САНКТ-ПЕТЕРБУРГА</vt:lpstr>
      <vt:lpstr> Цели и задачи</vt:lpstr>
      <vt:lpstr>  </vt:lpstr>
      <vt:lpstr>              Утренняя зарядка</vt:lpstr>
      <vt:lpstr>          Умывание прохладной водой</vt:lpstr>
      <vt:lpstr>             Правильное питание</vt:lpstr>
      <vt:lpstr>                             Прогулка</vt:lpstr>
      <vt:lpstr>       Подвижные игры на свежем воздухе</vt:lpstr>
      <vt:lpstr>   Игры с водой</vt:lpstr>
      <vt:lpstr>                    Массажная дорожка</vt:lpstr>
      <vt:lpstr>              Сухое обтирание варежкой</vt:lpstr>
      <vt:lpstr>                      Физическое развитие</vt:lpstr>
      <vt:lpstr>              Пальчиковая гимнастика</vt:lpstr>
      <vt:lpstr>                    Дыхательная гимнастика</vt:lpstr>
      <vt:lpstr>      Музыкально-ритмические движения</vt:lpstr>
      <vt:lpstr>           Здоровые дети – здоровая нация!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оздоровление</dc:title>
  <dc:creator>Пользователь Windows</dc:creator>
  <cp:lastModifiedBy>Света</cp:lastModifiedBy>
  <cp:revision>58</cp:revision>
  <dcterms:created xsi:type="dcterms:W3CDTF">2022-03-25T11:30:30Z</dcterms:created>
  <dcterms:modified xsi:type="dcterms:W3CDTF">2022-11-19T13:15:25Z</dcterms:modified>
</cp:coreProperties>
</file>