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EC3-1E28-47F2-BDAB-739044A4788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C992-D2EB-441C-B2C2-CFD90BA15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3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EC3-1E28-47F2-BDAB-739044A4788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C992-D2EB-441C-B2C2-CFD90BA15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4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EC3-1E28-47F2-BDAB-739044A4788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C992-D2EB-441C-B2C2-CFD90BA15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EC3-1E28-47F2-BDAB-739044A4788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C992-D2EB-441C-B2C2-CFD90BA15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EC3-1E28-47F2-BDAB-739044A4788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C992-D2EB-441C-B2C2-CFD90BA15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4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EC3-1E28-47F2-BDAB-739044A4788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C992-D2EB-441C-B2C2-CFD90BA15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3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EC3-1E28-47F2-BDAB-739044A4788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C992-D2EB-441C-B2C2-CFD90BA15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1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EC3-1E28-47F2-BDAB-739044A4788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C992-D2EB-441C-B2C2-CFD90BA15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4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EC3-1E28-47F2-BDAB-739044A4788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C992-D2EB-441C-B2C2-CFD90BA15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7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EC3-1E28-47F2-BDAB-739044A4788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C992-D2EB-441C-B2C2-CFD90BA15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1EC3-1E28-47F2-BDAB-739044A4788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C992-D2EB-441C-B2C2-CFD90BA15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7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F1EC3-1E28-47F2-BDAB-739044A4788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EC992-D2EB-441C-B2C2-CFD90BA15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7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080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ГБДОУ №43 детский сад комбинированного вида</a:t>
            </a:r>
            <a:br>
              <a:rPr lang="ru-RU" sz="2000" dirty="0" smtClean="0"/>
            </a:br>
            <a:r>
              <a:rPr lang="ru-RU" sz="2000" dirty="0" smtClean="0"/>
              <a:t> Кировского района Санкт-Петербурга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7416824" cy="10081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pPr algn="r"/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Автор: Пирогова Оксана Петровна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554151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«Здоровье в наших руках»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2736304" cy="36168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9078"/>
            <a:ext cx="2736304" cy="338437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95" y="3140968"/>
            <a:ext cx="2856025" cy="3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1" y="332656"/>
            <a:ext cx="3589015" cy="256031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3427"/>
            <a:ext cx="3582541" cy="252954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1" y="3717032"/>
            <a:ext cx="3589015" cy="243954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5124686" y="3779514"/>
            <a:ext cx="3543870" cy="231457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2571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2880320" cy="374441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282306" cy="28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9921" y="692696"/>
            <a:ext cx="2327523" cy="277100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92696"/>
            <a:ext cx="2428106" cy="266429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267615" y="3356992"/>
            <a:ext cx="2376264" cy="284606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2975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160240" cy="273630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2934"/>
            <a:ext cx="2050157" cy="26960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1430"/>
            <a:ext cx="2727614" cy="302957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61048"/>
            <a:ext cx="443968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ГБДОУ №43 детский сад комбинированного вида  Кировского района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</cp:revision>
  <dcterms:created xsi:type="dcterms:W3CDTF">2022-12-03T07:33:20Z</dcterms:created>
  <dcterms:modified xsi:type="dcterms:W3CDTF">2022-12-03T07:50:59Z</dcterms:modified>
</cp:coreProperties>
</file>