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81" r:id="rId2"/>
    <p:sldId id="290" r:id="rId3"/>
    <p:sldId id="258" r:id="rId4"/>
    <p:sldId id="263" r:id="rId5"/>
    <p:sldId id="264" r:id="rId6"/>
    <p:sldId id="266" r:id="rId7"/>
    <p:sldId id="269" r:id="rId8"/>
    <p:sldId id="272" r:id="rId9"/>
    <p:sldId id="275" r:id="rId10"/>
    <p:sldId id="27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93" autoAdjust="0"/>
    <p:restoredTop sz="94660"/>
  </p:normalViewPr>
  <p:slideViewPr>
    <p:cSldViewPr snapToGrid="0">
      <p:cViewPr>
        <p:scale>
          <a:sx n="70" d="100"/>
          <a:sy n="70" d="100"/>
        </p:scale>
        <p:origin x="-4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2085-B527-4558-9F89-14F91ABDB12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5FF991A0-4166-40DE-AC93-6D652E0B62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2085-B527-4558-9F89-14F91ABDB12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991A0-4166-40DE-AC93-6D652E0B62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2085-B527-4558-9F89-14F91ABDB12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991A0-4166-40DE-AC93-6D652E0B62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2085-B527-4558-9F89-14F91ABDB12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5FF991A0-4166-40DE-AC93-6D652E0B62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2085-B527-4558-9F89-14F91ABDB12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991A0-4166-40DE-AC93-6D652E0B62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2085-B527-4558-9F89-14F91ABDB12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991A0-4166-40DE-AC93-6D652E0B62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2085-B527-4558-9F89-14F91ABDB12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5FF991A0-4166-40DE-AC93-6D652E0B62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2085-B527-4558-9F89-14F91ABDB12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991A0-4166-40DE-AC93-6D652E0B62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2085-B527-4558-9F89-14F91ABDB12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991A0-4166-40DE-AC93-6D652E0B62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2085-B527-4558-9F89-14F91ABDB12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991A0-4166-40DE-AC93-6D652E0B62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2085-B527-4558-9F89-14F91ABDB12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991A0-4166-40DE-AC93-6D652E0B62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6D72085-B527-4558-9F89-14F91ABDB120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FF991A0-4166-40DE-AC93-6D652E0B62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0321" y="145915"/>
            <a:ext cx="10856683" cy="1459149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Государственное бюджетное дошкольное образовательное учреждение</a:t>
            </a:r>
          </a:p>
          <a:p>
            <a:pPr algn="ctr">
              <a:buNone/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 детский сад № 67 Компенсирующего вида</a:t>
            </a:r>
          </a:p>
          <a:p>
            <a:pPr algn="ctr">
              <a:buNone/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 Кировского района  Санкт-Петербурга </a:t>
            </a:r>
            <a:endParaRPr lang="ru-RU" sz="29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955260" y="2149812"/>
            <a:ext cx="678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75489" y="2276272"/>
            <a:ext cx="101751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Мастер-класс для родителей </a:t>
            </a:r>
            <a:endParaRPr lang="ru-RU" sz="2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«Игровой массаж с использованием нетрадиционных материалов, как средство оздоровления и развития речи детей дошкольного возраста»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3736" y="5175115"/>
            <a:ext cx="9105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проводит: 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Гурлянд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Светлана Михайловна, воспитатель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            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668" t="3885" r="1718" b="13318"/>
          <a:stretch/>
        </p:blipFill>
        <p:spPr>
          <a:xfrm>
            <a:off x="5392108" y="1263879"/>
            <a:ext cx="6462434" cy="42551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3570" y="116733"/>
            <a:ext cx="640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Упражнение «Дождик»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6732" y="191069"/>
            <a:ext cx="42096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Дождик, дождик, поливай – 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Будет хлеба каравай.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Будет белая пшеница,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Будет рожь и чечевица,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В огороде лук, бобы,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В лесу ягоды, грибы,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А в саду зелёный хмель.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Лей-ка, дождик, целый день!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398293"/>
            <a:ext cx="51042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Это упражнение осуществляется массажной щёткой, имеющей металлические зубья. Выполняются поглаживающие движения по часовой и против часовой стрелки.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7" r="1177" b="21794"/>
          <a:stretch/>
        </p:blipFill>
        <p:spPr>
          <a:xfrm>
            <a:off x="631370" y="1419042"/>
            <a:ext cx="8697687" cy="4822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7949" y="126460"/>
            <a:ext cx="6945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Массаж бельевыми прищепками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76080" y="1255594"/>
            <a:ext cx="236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Кусается сильно котёнок-глупыш,</a:t>
            </a:r>
            <a:endParaRPr lang="ru-RU" sz="20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Он думает: это не палец, а мышь.</a:t>
            </a:r>
            <a:endParaRPr lang="ru-RU" sz="20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—Но я же играю с тобою, малыш!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—А будешь кусаться — скажу тебе «кыш!».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16956" y="4462818"/>
            <a:ext cx="24975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Бельевой прищепкой поочерёдно «кусаем» ногтевые фаланги пальцев: от указательного к мизинцу и обратно.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52" t="6205" b="13258"/>
          <a:stretch/>
        </p:blipFill>
        <p:spPr>
          <a:xfrm>
            <a:off x="413657" y="1356489"/>
            <a:ext cx="8088086" cy="4354232"/>
          </a:xfrm>
          <a:prstGeom prst="rect">
            <a:avLst/>
          </a:prstGeom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-1" y="286602"/>
            <a:ext cx="120233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Массаж ладоней мячиками-"ёжиками"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(мячик можно заменить бигуди-липучкой)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43748" y="1323833"/>
            <a:ext cx="3348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Ежик нам ладошки колет,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Руки нам готовит к школе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8857397" y="2702257"/>
            <a:ext cx="33346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Катаем массажный мячик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между ладонями, слегка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нажимая на мячик. Нажим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постепенно усиливаем.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84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19" t="6170" r="10880" b="15888"/>
          <a:stretch/>
        </p:blipFill>
        <p:spPr>
          <a:xfrm>
            <a:off x="733113" y="805534"/>
            <a:ext cx="8258487" cy="51684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4409" y="155643"/>
            <a:ext cx="49416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Шишка-терапия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430603" y="682388"/>
            <a:ext cx="2761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На ладошке нашей шишка.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Как в берлоге дремлет мишка.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Нам тут некогда дремать.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Будем шишки мы катать</a:t>
            </a:r>
            <a:r>
              <a:rPr lang="ru-RU" sz="2000" dirty="0" smtClean="0"/>
              <a:t>!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9498842" y="3698543"/>
            <a:ext cx="26931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Шишка на ладони. Выполняем круговое движение, постепенно увеличивая нажим  и темп.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6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39" t="3931" r="3033" b="15850"/>
          <a:stretch/>
        </p:blipFill>
        <p:spPr>
          <a:xfrm>
            <a:off x="3287486" y="1276879"/>
            <a:ext cx="7837714" cy="4616752"/>
          </a:xfrm>
          <a:prstGeom prst="rect">
            <a:avLst/>
          </a:prstGeom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95784" y="311285"/>
            <a:ext cx="2620371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Шишкой я круги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катаю,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Взад-вперёд её гоняю.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Ей поглажу я ладошку,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Будто я сметаю крошку.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сожму её немножко,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Как сжимает лапку кошка,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Каждым пальчиком прижму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другой рукой начну.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727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28" t="4328" b="13900"/>
          <a:stretch/>
        </p:blipFill>
        <p:spPr>
          <a:xfrm>
            <a:off x="325891" y="1132763"/>
            <a:ext cx="8970510" cy="50555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53433" y="1023582"/>
            <a:ext cx="26385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Ветку в руки мы возьмём,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По запястью проведём.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От запястья по руке,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Как по быстрой 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по реке.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4143" y="191068"/>
            <a:ext cx="737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Самомассаж палочками, веточками деревьев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89910" y="3698543"/>
            <a:ext cx="23201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Ветка (палочка) зажата между пальцами, ладони крепко прижаты друг к другу. Выполняем перетирание палки пальцами.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99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743" t="3681" r="3094" b="23395"/>
          <a:stretch/>
        </p:blipFill>
        <p:spPr>
          <a:xfrm>
            <a:off x="330399" y="1645385"/>
            <a:ext cx="6157488" cy="43420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870" y="369651"/>
            <a:ext cx="6260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Пальчиковая гимнастика </a:t>
            </a:r>
          </a:p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"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Проглот-бегемот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"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32812" y="163773"/>
            <a:ext cx="5559188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latin typeface="Arial" pitchFamily="34" charset="0"/>
                <a:cs typeface="Arial" pitchFamily="34" charset="0"/>
              </a:rPr>
              <a:t>Носовой платок держать за уголок в левой руке. Подушечки пальцев правой руки соединить вместе - это бегемот. Он "открывает - закрывает рот" и басом говорит:</a:t>
            </a:r>
          </a:p>
          <a:p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 - Привет! Привет! Я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Проглот-бегемот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У меня большой живот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.     Смыкать и               размыкать пальцы правой руки.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У меня живёт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Проглот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-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Мой платок он скушал, вот!    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Правой рукой   выхватить платок из левой руки.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Сразу стало у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Проглота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          Держать носовой платок правой рукой за уголок                                                                                </a:t>
            </a:r>
            <a:br>
              <a:rPr lang="ru-RU" sz="2000" i="1" dirty="0" smtClean="0">
                <a:latin typeface="Arial" pitchFamily="34" charset="0"/>
                <a:cs typeface="Arial" pitchFamily="34" charset="0"/>
              </a:rPr>
            </a:b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 и перебирая пальчиками, стараемся целиком  вобрать его в кулак. При этом надо работать   только пальцами одной руки.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Брюхо, как у бегемота!          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Затем делаем </a:t>
            </a:r>
            <a:r>
              <a:rPr lang="ru-RU" sz="2000" i="1" dirty="0" err="1" smtClean="0">
                <a:latin typeface="Arial" pitchFamily="34" charset="0"/>
                <a:cs typeface="Arial" pitchFamily="34" charset="0"/>
              </a:rPr>
              <a:t>Проглота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 на левой руке и  повторяем все движения правой рукой.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 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816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34" t="3948" r="2699" b="24548"/>
          <a:stretch/>
        </p:blipFill>
        <p:spPr>
          <a:xfrm>
            <a:off x="272376" y="2141348"/>
            <a:ext cx="6825747" cy="39328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0315" y="218364"/>
            <a:ext cx="66916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Упражнения на снятие мышечного напряжения с камешками.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656394" y="1128409"/>
            <a:ext cx="4455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Поиграем с камешками в прятки?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46961" y="1842448"/>
            <a:ext cx="474942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Предложите детям поиграть с камешками в  «прятки» (снятие мышечного напряжения): зажмите камешек в кулачок крепко-крепко, я проверю, хорошо ли вы спрятали камешек, достаточно ли твердым стал ваш кулачок?  Теперь расслабьте руку и пальцы: если при этом камешек выкатится из ладони, ничего страшного. Я проверю, достаточно ли мягкими стали ваши ладошки. А теперь зажмите камешек в другой ладони (игра повторяется).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109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389" b="13385"/>
          <a:stretch/>
        </p:blipFill>
        <p:spPr>
          <a:xfrm>
            <a:off x="485140" y="1152912"/>
            <a:ext cx="7385231" cy="46296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547" y="341194"/>
            <a:ext cx="71923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Упражнение «Лохматый сторож»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779224" y="642026"/>
            <a:ext cx="44127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У крыльца лохматый пёс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Лёг, уткнувши в лапы нос.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Тихо, мирно он сопит,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Может, дремлет, может, спит.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А попробуй сунься вор – </a:t>
            </a:r>
          </a:p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Вмиг залает на весь двор.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420671" y="3152633"/>
            <a:ext cx="33573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Массаж делается расчёской-гребешком по ладони. Движения осуществляются сначала сверху вниз по ладони, затем – снизу вверх, потом – поперечными движениями по всей поверхности ладони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220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979</TotalTime>
  <Words>488</Words>
  <Application>Microsoft Office PowerPoint</Application>
  <PresentationFormat>Произвольный</PresentationFormat>
  <Paragraphs>78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Света</cp:lastModifiedBy>
  <cp:revision>66</cp:revision>
  <dcterms:created xsi:type="dcterms:W3CDTF">2020-03-24T14:26:14Z</dcterms:created>
  <dcterms:modified xsi:type="dcterms:W3CDTF">2023-12-05T05:10:13Z</dcterms:modified>
</cp:coreProperties>
</file>